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899" autoAdjust="0"/>
  </p:normalViewPr>
  <p:slideViewPr>
    <p:cSldViewPr snapToGrid="0">
      <p:cViewPr varScale="1">
        <p:scale>
          <a:sx n="49" d="100"/>
          <a:sy n="49" d="100"/>
        </p:scale>
        <p:origin x="1500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0F3B0-C918-4BD8-9B0E-9EF45F862D8F}" type="datetimeFigureOut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18179-35A5-492F-B847-985618F551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今日は山地研でどんなことをやっているかと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我々二人の研究テーマについて紹介します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8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ショッピングサイトを作成する際の開発環境です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先程の画像ではめてたのがオキュラスとタッチです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アンリアルも先程紹介しました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45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動画を見終わったらアンケート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8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山地研でやっていることその１</a:t>
            </a:r>
            <a:endParaRPr kumimoji="1" lang="en-US" altLang="ja-JP" dirty="0" smtClean="0"/>
          </a:p>
          <a:p>
            <a:r>
              <a:rPr kumimoji="1" lang="en-US" altLang="ja-JP" dirty="0" smtClean="0"/>
              <a:t>KINECT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全身の骨格を取ることができるセンサー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松田さんの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画面に風船が出てきて、掴んだり割ったりすることで得点が増えていく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障害を持った子は痛いので体を動かしたくない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そういう子が少しでも楽しく笑顔でリハビリ出来たら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ゲーセンの「ダンスエボリューション」に使われている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04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山地研でやっていることその２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LEAP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KINECT</a:t>
            </a:r>
            <a:r>
              <a:rPr kumimoji="1" lang="ja-JP" altLang="en-US" dirty="0" smtClean="0"/>
              <a:t>と違って手に特化したセンサー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手の</a:t>
            </a:r>
            <a:r>
              <a:rPr kumimoji="1" lang="ja-JP" altLang="en-US" smtClean="0"/>
              <a:t>骨格が変形して</a:t>
            </a:r>
            <a:r>
              <a:rPr kumimoji="1" lang="ja-JP" altLang="en-US" dirty="0" smtClean="0"/>
              <a:t>いる子供は、自分の手が健常者の人の手と同じだと思ってる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そういう子供が、画面に出る自分の手と健常者の手を見て、違うと認識することができる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ゲーセンの「マジシャンズデッド」に使われている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山地研でやっていることその３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スクラッチ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プログラミング必修化にむけて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いろんな人にプログラミングを知ってもらおう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子供にもわかりやすいインターフェースでプログラミングができる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55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山地研でやっていることその４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最先端開発ツール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もともと個人ゲーム開発者向けに作られた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比較的低スペックでも動く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白猫プロジェクト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Fate/Grand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メビウスファイナルファンタジー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星のドラゴンクエスト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UNREAL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アンリアルトーナメントを作るために作った、それを一般公開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ゲーム以外での使用例も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デスノート</a:t>
            </a:r>
            <a:r>
              <a:rPr kumimoji="1" lang="en-US" altLang="ja-JP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オープンワールドまで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キングダムハーツ</a:t>
            </a:r>
            <a:r>
              <a:rPr kumimoji="1" lang="en-US" altLang="ja-JP" dirty="0" smtClean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FF</a:t>
            </a:r>
            <a:r>
              <a:rPr kumimoji="1" lang="ja-JP" altLang="en-US" dirty="0" smtClean="0"/>
              <a:t>７リメイク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ドラクエ</a:t>
            </a:r>
            <a:r>
              <a:rPr kumimoji="1" lang="en-US" altLang="ja-JP" dirty="0" smtClean="0"/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どちらも無料です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4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これなんだかわかりますか？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アンケート開始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商業施設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最近はやりの</a:t>
            </a:r>
            <a:r>
              <a:rPr kumimoji="1" lang="en-US" altLang="ja-JP" dirty="0" smtClean="0"/>
              <a:t>VR</a:t>
            </a:r>
          </a:p>
          <a:p>
            <a:r>
              <a:rPr kumimoji="1" lang="ja-JP" altLang="en-US" dirty="0" smtClean="0"/>
              <a:t>いろんなところで使われていますが一番はゲーム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バイオハザード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ディーラー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すべての車種・色・グレード・オプション・内装を店舗に用意することは不可能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空間内で自由にカスタマイズ可能な車を作る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ドライブ体験まで</a:t>
            </a:r>
            <a:endParaRPr kumimoji="1" lang="en-US" altLang="ja-JP" dirty="0" smtClean="0"/>
          </a:p>
          <a:p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でやりたいらしいけどスペック足らない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不動産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アパート・マンションの内検を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家具の配置までシミュレート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観光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で様々な観光地の映像を映す疑似観光体験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それらのコンテンツには多くの問題点が存在します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実際の体の動きと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空間内の動きの差異から生じる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現実は座ってるのに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は走ってる等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低い</a:t>
            </a:r>
            <a:r>
              <a:rPr kumimoji="1" lang="en-US" altLang="ja-JP" dirty="0" smtClean="0"/>
              <a:t>FPS</a:t>
            </a:r>
            <a:r>
              <a:rPr kumimoji="1" lang="ja-JP" altLang="en-US" dirty="0" smtClean="0"/>
              <a:t>でも発生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移動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酔いをちょっと話が被るが、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空間で移動すると酔う可能性が上がる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スペース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コンテンツをプレイ・開発する上である程度の広い何もない空間が必要になる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スペック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低ス</a:t>
            </a:r>
            <a:r>
              <a:rPr kumimoji="1" lang="ja-JP" altLang="en-US" dirty="0" err="1" smtClean="0"/>
              <a:t>ぺ</a:t>
            </a:r>
            <a:r>
              <a:rPr kumimoji="1" lang="ja-JP" altLang="en-US" dirty="0" smtClean="0"/>
              <a:t>だと動かない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推奨はコア</a:t>
            </a:r>
            <a:r>
              <a:rPr kumimoji="1" lang="en-US" altLang="ja-JP" dirty="0" smtClean="0"/>
              <a:t>i7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GTX1060</a:t>
            </a:r>
          </a:p>
          <a:p>
            <a:r>
              <a:rPr kumimoji="1" lang="ja-JP" altLang="en-US" dirty="0" smtClean="0"/>
              <a:t>かといって品質を避けると酔いの問題が</a:t>
            </a:r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53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オンラインショッピングで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を導入している例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地面を見るとそこまで移動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商品を見ると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が出てくる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カートに入れるか選べる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空間内での移動の問題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操作に頭を振りすぎる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オンラインショッピング最大の利点「豊富な在庫」から検索・購入ができない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2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そこで我々の研究テーマを「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を導入したオンラインショッピングに関する研究」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を使ったショッピングサイトを調査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実際に複数作成してみて問題点や将来性などを調べる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見つかった問題点に対する解決策を探す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パルコの例から、先程挙げた問題に加え「操作性」という問題も加わる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6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807F-32EB-4C8B-9E7F-2C847871CBAD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5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86A2-4E2D-4EED-BD2D-A6400E084FB6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13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4798-1652-4ADD-BCA3-FAF052D29263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5EE-F6E0-4213-B0AE-26278F523F00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029707-8757-4610-92E9-02704EFB75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7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26C8-EA2E-4375-95B7-121F9F3E3456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8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6C5D-F402-4BD4-AC42-DA8CA699D43B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45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8C-44B4-4822-BEAB-5E5E24169D18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78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41D-D308-4282-97E7-4E1A72876DD6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9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7B5-D3BD-42D7-82BC-C0BA27811551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39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CD27-3C07-47B0-966D-BB3E9026DC73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0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852-3E19-4E7E-923F-94BF36185D82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A2F8-DBE4-4EAD-AC89-4041B91160A2}" type="datetime1">
              <a:rPr kumimoji="1" lang="ja-JP" altLang="en-US" smtClean="0"/>
              <a:t>2017/7/15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5400" dirty="0" smtClean="0"/>
              <a:t>山地研究室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4800" dirty="0" smtClean="0"/>
              <a:t>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1145446</a:t>
            </a:r>
            <a:r>
              <a:rPr kumimoji="1" lang="ja-JP" altLang="en-US" dirty="0" smtClean="0"/>
              <a:t>　山崎孝太</a:t>
            </a:r>
            <a:endParaRPr kumimoji="1" lang="en-US" altLang="ja-JP" dirty="0" smtClean="0"/>
          </a:p>
          <a:p>
            <a:r>
              <a:rPr lang="en-US" altLang="ja-JP" dirty="0" smtClean="0"/>
              <a:t>1145119</a:t>
            </a:r>
            <a:r>
              <a:rPr lang="ja-JP" altLang="en-US" dirty="0"/>
              <a:t>　</a:t>
            </a:r>
            <a:r>
              <a:rPr lang="ja-JP" altLang="en-US" dirty="0" smtClean="0"/>
              <a:t>稲星　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既存の</a:t>
            </a:r>
            <a:r>
              <a:rPr lang="en-US" altLang="ja-JP" dirty="0"/>
              <a:t>VR</a:t>
            </a:r>
            <a:r>
              <a:rPr lang="ja-JP" altLang="en-US" dirty="0"/>
              <a:t>を使った</a:t>
            </a:r>
            <a:r>
              <a:rPr lang="ja-JP" altLang="en-US" dirty="0" smtClean="0"/>
              <a:t>ショッピングサイトの調査</a:t>
            </a:r>
            <a:endParaRPr lang="en-US" altLang="ja-JP" dirty="0" smtClean="0"/>
          </a:p>
          <a:p>
            <a:endParaRPr kumimoji="1" lang="en-US" altLang="ja-JP" sz="2400" dirty="0" smtClean="0"/>
          </a:p>
          <a:p>
            <a:r>
              <a:rPr kumimoji="1" lang="ja-JP" altLang="en-US" dirty="0" smtClean="0"/>
              <a:t>実際に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を使ったショッピングサイトを作成し、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 </a:t>
            </a:r>
            <a:r>
              <a:rPr kumimoji="1" lang="ja-JP" altLang="en-US" dirty="0" smtClean="0"/>
              <a:t>問題点・今後の課題・将来性などを調べる</a:t>
            </a:r>
            <a:endParaRPr kumimoji="1" lang="en-US" altLang="ja-JP" dirty="0" smtClean="0"/>
          </a:p>
          <a:p>
            <a:endParaRPr kumimoji="1" lang="en-US" altLang="ja-JP" sz="2400" dirty="0" smtClean="0"/>
          </a:p>
          <a:p>
            <a:r>
              <a:rPr lang="ja-JP" altLang="en-US" dirty="0" smtClean="0"/>
              <a:t>見つかった問題点・課題に対する解決策を探す</a:t>
            </a:r>
            <a:endParaRPr lang="en-US" altLang="ja-JP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スペック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 smtClean="0"/>
              <a:t>“操作性”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1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Rift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CV1</a:t>
            </a:r>
            <a:r>
              <a:rPr kumimoji="1" lang="ja-JP" altLang="en-US" dirty="0" smtClean="0">
                <a:latin typeface="+mj-ea"/>
                <a:ea typeface="+mj-ea"/>
              </a:rPr>
              <a:t>　</a:t>
            </a:r>
            <a:endParaRPr kumimoji="1" lang="en-US" altLang="ja-JP" dirty="0" smtClean="0">
              <a:latin typeface="+mj-ea"/>
              <a:ea typeface="+mj-ea"/>
            </a:endParaRP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Touch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UNREAL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ENGINE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４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84" y="1436412"/>
            <a:ext cx="3741298" cy="42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5400" dirty="0" smtClean="0"/>
              <a:t>動画へ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86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山地研究室ってどんなと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？　その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smtClean="0"/>
              <a:t>KINEC</a:t>
            </a:r>
            <a:r>
              <a:rPr lang="en-US" altLang="ja-JP" sz="3600" dirty="0"/>
              <a:t>T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8038" r="9454" b="25859"/>
          <a:stretch/>
        </p:blipFill>
        <p:spPr>
          <a:xfrm>
            <a:off x="214009" y="3375496"/>
            <a:ext cx="5768502" cy="23054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7" t="15139" r="25638" b="1782"/>
          <a:stretch/>
        </p:blipFill>
        <p:spPr>
          <a:xfrm>
            <a:off x="6342434" y="1466492"/>
            <a:ext cx="4656596" cy="4889857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8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LEAP</a:t>
            </a:r>
            <a:r>
              <a:rPr kumimoji="1" lang="ja-JP" altLang="en-US" sz="3600" dirty="0" smtClean="0"/>
              <a:t> </a:t>
            </a:r>
            <a:r>
              <a:rPr kumimoji="1" lang="en-US" altLang="ja-JP" sz="3600" dirty="0" smtClean="0"/>
              <a:t>MOTION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6"/>
          <a:stretch/>
        </p:blipFill>
        <p:spPr>
          <a:xfrm>
            <a:off x="4187836" y="1402708"/>
            <a:ext cx="6867624" cy="51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600" dirty="0" smtClean="0"/>
              <a:t>SCRATCH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t="6285" r="27669" b="20229"/>
          <a:stretch/>
        </p:blipFill>
        <p:spPr>
          <a:xfrm>
            <a:off x="3192650" y="1909022"/>
            <a:ext cx="7643963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山地研究室ってどんなと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？　その４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最先端開発ツール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5318" b="14752"/>
          <a:stretch/>
        </p:blipFill>
        <p:spPr>
          <a:xfrm>
            <a:off x="311283" y="2644285"/>
            <a:ext cx="6822659" cy="2714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54" y="1601532"/>
            <a:ext cx="3799945" cy="41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 smtClean="0"/>
              <a:t>今日ご紹介するもの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2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7712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ea"/>
                <a:ea typeface="+mn-ea"/>
              </a:rPr>
              <a:t>VR</a:t>
            </a:r>
            <a:r>
              <a:rPr kumimoji="1" lang="ja-JP" altLang="en-US" dirty="0" smtClean="0"/>
              <a:t>活用事例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流行の兆し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ゲーム</a:t>
            </a:r>
            <a:endParaRPr lang="en-US" altLang="ja-JP" sz="20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自動車ディーラー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不動産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観光</a:t>
            </a:r>
            <a:endParaRPr lang="en-US" altLang="ja-JP" sz="2000" dirty="0" smtClean="0"/>
          </a:p>
          <a:p>
            <a:r>
              <a:rPr kumimoji="1" lang="ja-JP" altLang="en-US" dirty="0" smtClean="0"/>
              <a:t>多くの問題点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/>
              <a:t>スペック</a:t>
            </a:r>
            <a:endParaRPr kumimoji="1" lang="en-US" altLang="ja-JP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r="9721"/>
          <a:stretch/>
        </p:blipFill>
        <p:spPr>
          <a:xfrm>
            <a:off x="5165387" y="1027906"/>
            <a:ext cx="5437762" cy="21213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71" y="3405231"/>
            <a:ext cx="5600194" cy="26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オンラインショッピングの例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2" y="1653553"/>
            <a:ext cx="3990669" cy="249416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5" y="1814068"/>
            <a:ext cx="3988340" cy="249271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5" y="3930888"/>
            <a:ext cx="4172837" cy="26080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右矢印 7"/>
          <p:cNvSpPr/>
          <p:nvPr/>
        </p:nvSpPr>
        <p:spPr>
          <a:xfrm>
            <a:off x="5452516" y="2219046"/>
            <a:ext cx="1468877" cy="841378"/>
          </a:xfrm>
          <a:prstGeom prst="rightArrow">
            <a:avLst>
              <a:gd name="adj1" fmla="val 50000"/>
              <a:gd name="adj2" fmla="val 6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曲折矢印 9"/>
          <p:cNvSpPr/>
          <p:nvPr/>
        </p:nvSpPr>
        <p:spPr>
          <a:xfrm rot="10800000">
            <a:off x="8610600" y="4500942"/>
            <a:ext cx="1371600" cy="1313234"/>
          </a:xfrm>
          <a:prstGeom prst="bentArrow">
            <a:avLst>
              <a:gd name="adj1" fmla="val 25000"/>
              <a:gd name="adj2" fmla="val 35370"/>
              <a:gd name="adj3" fmla="val 4438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" y="4997332"/>
            <a:ext cx="3564860" cy="53918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742708" y="5678243"/>
            <a:ext cx="230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hlinkClick r:id="rId7"/>
              </a:rPr>
              <a:t>https://vr-parco.jp</a:t>
            </a:r>
            <a:r>
              <a:rPr lang="en-US" altLang="ja-JP" sz="2000" dirty="0" smtClean="0">
                <a:hlinkClick r:id="rId7"/>
              </a:rPr>
              <a:t>/</a:t>
            </a:r>
            <a:endParaRPr lang="en-US" altLang="ja-JP" sz="20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62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784</Words>
  <Application>Microsoft Office PowerPoint</Application>
  <PresentationFormat>ワイド画面</PresentationFormat>
  <Paragraphs>188</Paragraphs>
  <Slides>12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山地研究室 　</vt:lpstr>
      <vt:lpstr>山地研究室ってどんなとこ？　その１</vt:lpstr>
      <vt:lpstr>山地研究室ってどんなとこ？　その２</vt:lpstr>
      <vt:lpstr>山地研究室ってどんなとこ？　その３</vt:lpstr>
      <vt:lpstr>山地研究室ってどんなとこ？　その４</vt:lpstr>
      <vt:lpstr>今日ご紹介するもの </vt:lpstr>
      <vt:lpstr>PowerPoint プレゼンテーション</vt:lpstr>
      <vt:lpstr>VR活用事例</vt:lpstr>
      <vt:lpstr>オンラインショッピングの例</vt:lpstr>
      <vt:lpstr>目的</vt:lpstr>
      <vt:lpstr>開発環境</vt:lpstr>
      <vt:lpstr>動画へ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研究室紹介 </dc:title>
  <dc:creator>山崎孝太</dc:creator>
  <cp:lastModifiedBy>Kouta</cp:lastModifiedBy>
  <cp:revision>20</cp:revision>
  <dcterms:created xsi:type="dcterms:W3CDTF">2017-07-14T12:50:54Z</dcterms:created>
  <dcterms:modified xsi:type="dcterms:W3CDTF">2017-07-15T06:54:35Z</dcterms:modified>
</cp:coreProperties>
</file>